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ca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o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a-ES"/>
              <a:t>Feu clic aquí per editar l'estil</a:t>
            </a:r>
          </a:p>
        </p:txBody>
      </p:sp>
      <p:sp>
        <p:nvSpPr>
          <p:cNvPr id="3" name="Subtíto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a-ES"/>
              <a:t>Feu clic aquí per editar l'estil de subtítols del patró.</a:t>
            </a:r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ol i text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a-ES"/>
              <a:t>Feu clic aquí per editar l'estil</a:t>
            </a:r>
          </a:p>
        </p:txBody>
      </p:sp>
      <p:sp>
        <p:nvSpPr>
          <p:cNvPr id="3" name="Contenidor de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a-ES"/>
              <a:t>Feu clic aquí per editar estils</a:t>
            </a:r>
          </a:p>
          <a:p>
            <a:pPr lvl="1"/>
            <a:r>
              <a:rPr lang="ca-ES"/>
              <a:t>Segon nivell</a:t>
            </a:r>
          </a:p>
          <a:p>
            <a:pPr lvl="2"/>
            <a:r>
              <a:rPr lang="ca-ES"/>
              <a:t>Tercer nivell</a:t>
            </a:r>
          </a:p>
          <a:p>
            <a:pPr lvl="3"/>
            <a:r>
              <a:rPr lang="ca-ES"/>
              <a:t>Quart nivell</a:t>
            </a:r>
          </a:p>
          <a:p>
            <a:pPr lvl="4"/>
            <a:r>
              <a:rPr lang="ca-ES"/>
              <a:t>Cinquè nivell</a:t>
            </a:r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ol vertical 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a-ES"/>
              <a:t>Feu clic aquí per editar l'estil</a:t>
            </a:r>
          </a:p>
        </p:txBody>
      </p:sp>
      <p:sp>
        <p:nvSpPr>
          <p:cNvPr id="3" name="Contenidor de text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a-ES"/>
              <a:t>Feu clic aquí per editar estils</a:t>
            </a:r>
          </a:p>
          <a:p>
            <a:pPr lvl="1"/>
            <a:r>
              <a:rPr lang="ca-ES"/>
              <a:t>Segon nivell</a:t>
            </a:r>
          </a:p>
          <a:p>
            <a:pPr lvl="2"/>
            <a:r>
              <a:rPr lang="ca-ES"/>
              <a:t>Tercer nivell</a:t>
            </a:r>
          </a:p>
          <a:p>
            <a:pPr lvl="3"/>
            <a:r>
              <a:rPr lang="ca-ES"/>
              <a:t>Quart nivell</a:t>
            </a:r>
          </a:p>
          <a:p>
            <a:pPr lvl="4"/>
            <a:r>
              <a:rPr lang="ca-ES"/>
              <a:t>Cinquè nivell</a:t>
            </a:r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ol i object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a-ES"/>
              <a:t>Feu clic aquí per editar l'estil</a:t>
            </a:r>
          </a:p>
        </p:txBody>
      </p:sp>
      <p:sp>
        <p:nvSpPr>
          <p:cNvPr id="3" name="Contenidor de conting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a-ES"/>
              <a:t>Feu clic aquí per editar estils</a:t>
            </a:r>
          </a:p>
          <a:p>
            <a:pPr lvl="1"/>
            <a:r>
              <a:rPr lang="ca-ES"/>
              <a:t>Segon nivell</a:t>
            </a:r>
          </a:p>
          <a:p>
            <a:pPr lvl="2"/>
            <a:r>
              <a:rPr lang="ca-ES"/>
              <a:t>Tercer nivell</a:t>
            </a:r>
          </a:p>
          <a:p>
            <a:pPr lvl="3"/>
            <a:r>
              <a:rPr lang="ca-ES"/>
              <a:t>Quart nivell</a:t>
            </a:r>
          </a:p>
          <a:p>
            <a:pPr lvl="4"/>
            <a:r>
              <a:rPr lang="ca-ES"/>
              <a:t>Cinquè nivell</a:t>
            </a:r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pçalera de la secci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a-ES"/>
              <a:t>Feu clic aquí per editar l'estil</a:t>
            </a:r>
          </a:p>
        </p:txBody>
      </p:sp>
      <p:sp>
        <p:nvSpPr>
          <p:cNvPr id="3" name="Contenidor de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a-ES"/>
              <a:t>Feu clic aquí per editar estils</a:t>
            </a:r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ct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a-ES"/>
              <a:t>Feu clic aquí per editar l'estil</a:t>
            </a:r>
          </a:p>
        </p:txBody>
      </p:sp>
      <p:sp>
        <p:nvSpPr>
          <p:cNvPr id="3" name="Contenidor de contingut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a-ES"/>
              <a:t>Feu clic aquí per editar estils</a:t>
            </a:r>
          </a:p>
          <a:p>
            <a:pPr lvl="1"/>
            <a:r>
              <a:rPr lang="ca-ES"/>
              <a:t>Segon nivell</a:t>
            </a:r>
          </a:p>
          <a:p>
            <a:pPr lvl="2"/>
            <a:r>
              <a:rPr lang="ca-ES"/>
              <a:t>Tercer nivell</a:t>
            </a:r>
          </a:p>
          <a:p>
            <a:pPr lvl="3"/>
            <a:r>
              <a:rPr lang="ca-ES"/>
              <a:t>Quart nivell</a:t>
            </a:r>
          </a:p>
          <a:p>
            <a:pPr lvl="4"/>
            <a:r>
              <a:rPr lang="ca-ES"/>
              <a:t>Cinquè nivell</a:t>
            </a:r>
          </a:p>
        </p:txBody>
      </p:sp>
      <p:sp>
        <p:nvSpPr>
          <p:cNvPr id="4" name="Contenidor de contingut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a-ES"/>
              <a:t>Feu clic aquí per editar estils</a:t>
            </a:r>
          </a:p>
          <a:p>
            <a:pPr lvl="1"/>
            <a:r>
              <a:rPr lang="ca-ES"/>
              <a:t>Segon nivell</a:t>
            </a:r>
          </a:p>
          <a:p>
            <a:pPr lvl="2"/>
            <a:r>
              <a:rPr lang="ca-ES"/>
              <a:t>Tercer nivell</a:t>
            </a:r>
          </a:p>
          <a:p>
            <a:pPr lvl="3"/>
            <a:r>
              <a:rPr lang="ca-ES"/>
              <a:t>Quart nivell</a:t>
            </a:r>
          </a:p>
          <a:p>
            <a:pPr lvl="4"/>
            <a:r>
              <a:rPr lang="ca-ES"/>
              <a:t>Cinquè nivell</a:t>
            </a:r>
          </a:p>
        </p:txBody>
      </p:sp>
      <p:sp>
        <p:nvSpPr>
          <p:cNvPr id="5" name="Contenidor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6" name="Contenidor de peu de pà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Conteni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a-ES"/>
              <a:t>Feu clic aquí per editar l'estil</a:t>
            </a:r>
          </a:p>
        </p:txBody>
      </p:sp>
      <p:sp>
        <p:nvSpPr>
          <p:cNvPr id="3" name="Contenidor de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a-ES"/>
              <a:t>Feu clic aquí per editar estils</a:t>
            </a:r>
          </a:p>
        </p:txBody>
      </p:sp>
      <p:sp>
        <p:nvSpPr>
          <p:cNvPr id="4" name="Contenidor de contingut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a-ES"/>
              <a:t>Feu clic aquí per editar estils</a:t>
            </a:r>
          </a:p>
          <a:p>
            <a:pPr lvl="1"/>
            <a:r>
              <a:rPr lang="ca-ES"/>
              <a:t>Segon nivell</a:t>
            </a:r>
          </a:p>
          <a:p>
            <a:pPr lvl="2"/>
            <a:r>
              <a:rPr lang="ca-ES"/>
              <a:t>Tercer nivell</a:t>
            </a:r>
          </a:p>
          <a:p>
            <a:pPr lvl="3"/>
            <a:r>
              <a:rPr lang="ca-ES"/>
              <a:t>Quart nivell</a:t>
            </a:r>
          </a:p>
          <a:p>
            <a:pPr lvl="4"/>
            <a:r>
              <a:rPr lang="ca-ES"/>
              <a:t>Cinquè nivell</a:t>
            </a:r>
          </a:p>
        </p:txBody>
      </p:sp>
      <p:sp>
        <p:nvSpPr>
          <p:cNvPr id="5" name="Contenidor de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a-ES"/>
              <a:t>Feu clic aquí per editar estils</a:t>
            </a:r>
          </a:p>
        </p:txBody>
      </p:sp>
      <p:sp>
        <p:nvSpPr>
          <p:cNvPr id="6" name="Contenidor de contingut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a-ES"/>
              <a:t>Feu clic aquí per editar estils</a:t>
            </a:r>
          </a:p>
          <a:p>
            <a:pPr lvl="1"/>
            <a:r>
              <a:rPr lang="ca-ES"/>
              <a:t>Segon nivell</a:t>
            </a:r>
          </a:p>
          <a:p>
            <a:pPr lvl="2"/>
            <a:r>
              <a:rPr lang="ca-ES"/>
              <a:t>Tercer nivell</a:t>
            </a:r>
          </a:p>
          <a:p>
            <a:pPr lvl="3"/>
            <a:r>
              <a:rPr lang="ca-ES"/>
              <a:t>Quart nivell</a:t>
            </a:r>
          </a:p>
          <a:p>
            <a:pPr lvl="4"/>
            <a:r>
              <a:rPr lang="ca-ES"/>
              <a:t>Cinquè nivell</a:t>
            </a:r>
          </a:p>
        </p:txBody>
      </p:sp>
      <p:sp>
        <p:nvSpPr>
          <p:cNvPr id="7" name="Contenidor de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8" name="Contenidor de peu de pà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9" name="Conteni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omés títo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a-ES"/>
              <a:t>Feu clic aquí per editar l'estil</a:t>
            </a:r>
          </a:p>
        </p:txBody>
      </p:sp>
      <p:sp>
        <p:nvSpPr>
          <p:cNvPr id="3" name="Contenidor de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4" name="Contenidor de peu de pà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5" name="Conteni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idor de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3" name="Contenidor de peu de pà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4" name="Conteni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ingut amb l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a-ES"/>
              <a:t>Feu clic aquí per editar l'estil</a:t>
            </a:r>
          </a:p>
        </p:txBody>
      </p:sp>
      <p:sp>
        <p:nvSpPr>
          <p:cNvPr id="3" name="Contenidor de contingut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a-ES"/>
              <a:t>Feu clic aquí per editar estils</a:t>
            </a:r>
          </a:p>
          <a:p>
            <a:pPr lvl="1"/>
            <a:r>
              <a:rPr lang="ca-ES"/>
              <a:t>Segon nivell</a:t>
            </a:r>
          </a:p>
          <a:p>
            <a:pPr lvl="2"/>
            <a:r>
              <a:rPr lang="ca-ES"/>
              <a:t>Tercer nivell</a:t>
            </a:r>
          </a:p>
          <a:p>
            <a:pPr lvl="3"/>
            <a:r>
              <a:rPr lang="ca-ES"/>
              <a:t>Quart nivell</a:t>
            </a:r>
          </a:p>
          <a:p>
            <a:pPr lvl="4"/>
            <a:r>
              <a:rPr lang="ca-ES"/>
              <a:t>Cinquè nivell</a:t>
            </a:r>
          </a:p>
        </p:txBody>
      </p:sp>
      <p:sp>
        <p:nvSpPr>
          <p:cNvPr id="4" name="Contenidor de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a-ES"/>
              <a:t>Feu clic aquí per editar estils</a:t>
            </a:r>
          </a:p>
        </p:txBody>
      </p:sp>
      <p:sp>
        <p:nvSpPr>
          <p:cNvPr id="5" name="Contenidor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6" name="Contenidor de peu de pà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Conteni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tge amb l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a-ES"/>
              <a:t>Feu clic aquí per editar l'estil</a:t>
            </a:r>
          </a:p>
        </p:txBody>
      </p:sp>
      <p:sp>
        <p:nvSpPr>
          <p:cNvPr id="3" name="Contenidor d'imatg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a-ES"/>
          </a:p>
        </p:txBody>
      </p:sp>
      <p:sp>
        <p:nvSpPr>
          <p:cNvPr id="4" name="Contenidor de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a-ES"/>
              <a:t>Feu clic aquí per editar estils</a:t>
            </a:r>
          </a:p>
        </p:txBody>
      </p:sp>
      <p:sp>
        <p:nvSpPr>
          <p:cNvPr id="5" name="Contenidor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6" name="Contenidor de peu de pà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Conteni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idor de títo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a-ES"/>
              <a:t>Feu clic aquí per editar l'estil</a:t>
            </a:r>
          </a:p>
        </p:txBody>
      </p:sp>
      <p:sp>
        <p:nvSpPr>
          <p:cNvPr id="3" name="Contenidor de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a-ES"/>
              <a:t>Feu clic aquí per editar estils</a:t>
            </a:r>
          </a:p>
          <a:p>
            <a:pPr lvl="1"/>
            <a:r>
              <a:rPr lang="ca-ES"/>
              <a:t>Segon nivell</a:t>
            </a:r>
          </a:p>
          <a:p>
            <a:pPr lvl="2"/>
            <a:r>
              <a:rPr lang="ca-ES"/>
              <a:t>Tercer nivell</a:t>
            </a:r>
          </a:p>
          <a:p>
            <a:pPr lvl="3"/>
            <a:r>
              <a:rPr lang="ca-ES"/>
              <a:t>Quart nivell</a:t>
            </a:r>
          </a:p>
          <a:p>
            <a:pPr lvl="4"/>
            <a:r>
              <a:rPr lang="ca-ES"/>
              <a:t>Cinquè nivell</a:t>
            </a:r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ca-ES" smtClean="0"/>
              <a:t>2018-09-13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a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3" name="Subtíto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/>
</cp:coreProperties>
</file>

<file path=docProps/thumbnail.jpeg>
</file>