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authors.xml" ContentType="application/vnd.ms-powerpoint.author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trictFirstAndLastChars="0" saveSubsetFonts="1">
  <p:sldMasterIdLst>
    <p:sldMasterId id="2147483762" r:id="rId1"/>
  </p:sldMasterIdLst>
  <p:notesMasterIdLst>
    <p:notesMasterId r:id="rId4"/>
  </p:notesMasterIdLst>
  <p:sldIdLst>
    <p:sldId id="2147470180" r:id="rId2"/>
    <p:sldId id="2147470181" r:id="rId3"/>
  </p:sldIdLst>
  <p:sldSz cx="12192000" cy="6858000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D4DF6785-4DFB-F4DE-F2C0-DC446711EF2C}" name="Jeff Reser" initials="JR" userId="Jeff Reser" providerId="None"/>
  <p188:author id="{DC0077B3-5DBB-EDEC-F055-DA8A04F1A110}" name="Michal Svec" initials="MS" userId="S::msvec@suse.com::e0a16f7c-14ff-4656-965a-4065c755279a" providerId="AD"/>
  <p188:author id="{1F407BF8-EE83-1A4C-B3B0-41F6A69C781C}" name="Tom Callway" initials="TC" userId="S::tom.callway@suse.com::416fbb2d-6a98-4dd5-8d93-9f2613844fbd" providerId="AD"/>
</p188:authorLst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4" name="Author" initials="A" lastIdx="0" clrIdx="3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0C322C"/>
    <a:srgbClr val="192072"/>
    <a:srgbClr val="FE7C3F"/>
    <a:srgbClr val="90EBCD"/>
    <a:srgbClr val="3138A7"/>
    <a:srgbClr val="30BA77"/>
    <a:srgbClr val="175D51"/>
    <a:srgbClr val="12E8DD"/>
    <a:srgbClr val="2453FF"/>
    <a:srgbClr val="F2F2F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74F2F3C-1FEF-E7BD-92C5-DEE641AD01C5}" v="55" dt="2023-03-15T15:03:08.079"/>
    <p1510:client id="{5970EE6D-B312-5543-9A11-C76DB993FDE0}" v="26" dt="2022-07-08T13:07:32.921"/>
    <p1510:client id="{5BCB1DCD-4030-7736-A807-F9F815FEEF88}" v="30" dt="2022-08-03T21:29:26.797"/>
    <p1510:client id="{8AA2EF2C-9AF0-AF88-3910-44036704B2DC}" v="84" dt="2023-03-15T11:50:20.202"/>
  </p1510:revLst>
</p1510:revInfo>
</file>

<file path=ppt/tableStyles.xml><?xml version="1.0" encoding="utf-8"?>
<a:tblStyleLst xmlns:a="http://schemas.openxmlformats.org/drawingml/2006/main" def="{5C22544A-7EE6-4342-B048-85BDC9FD1C3A}"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C89EF96-8CEA-46FF-86C4-4CE0E7609802}" styleName="Light Style 3 - Accent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E8B1032C-EA38-4F05-BA0D-38AFFFC7BED3}" styleName="Light Style 3 - Accent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77" d="100"/>
          <a:sy n="77" d="100"/>
        </p:scale>
        <p:origin x="86" y="14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13" Type="http://schemas.microsoft.com/office/2018/10/relationships/authors" Target="authors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79484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0B5CFFD-C28E-4F99-A0AE-37E23A3D8A38}" type="datetimeFigureOut">
              <a:rPr lang="en-US" smtClean="0"/>
              <a:t>4/19/2023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514600" y="857250"/>
            <a:ext cx="4114800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2"/>
            <a:ext cx="7315200" cy="2700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79484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119A10-C191-488C-8380-88750C29A3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7180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rtl="0" fontAlgn="base"/>
            <a:endParaRPr lang="en-US" dirty="0">
              <a:ea typeface="Calibri"/>
              <a:cs typeface="Calibri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A119A10-C191-488C-8380-88750C29A35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295385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69011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15703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79116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37045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7588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04332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171969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88378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20910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04769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55583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4/19/2023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690272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3" r:id="rId1"/>
    <p:sldLayoutId id="2147483764" r:id="rId2"/>
    <p:sldLayoutId id="2147483765" r:id="rId3"/>
    <p:sldLayoutId id="2147483766" r:id="rId4"/>
    <p:sldLayoutId id="2147483767" r:id="rId5"/>
    <p:sldLayoutId id="2147483768" r:id="rId6"/>
    <p:sldLayoutId id="2147483769" r:id="rId7"/>
    <p:sldLayoutId id="2147483770" r:id="rId8"/>
    <p:sldLayoutId id="2147483771" r:id="rId9"/>
    <p:sldLayoutId id="2147483772" r:id="rId10"/>
    <p:sldLayoutId id="2147483773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xmlns="" id="{C47F3FAD-C6B9-8C4F-8B30-A986CB23085B}"/>
              </a:ext>
            </a:extLst>
          </p:cNvPr>
          <p:cNvSpPr/>
          <p:nvPr/>
        </p:nvSpPr>
        <p:spPr>
          <a:xfrm>
            <a:off x="1676843" y="81719"/>
            <a:ext cx="1828885" cy="1925319"/>
          </a:xfrm>
          <a:prstGeom prst="rect">
            <a:avLst/>
          </a:prstGeom>
          <a:solidFill>
            <a:schemeClr val="accent5"/>
          </a:solidFill>
          <a:effectLst>
            <a:outerShdw dist="76200" dir="7140000" sx="110000" sy="110000" algn="t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dirty="0" err="1">
                <a:cs typeface="Calibri"/>
              </a:rPr>
              <a:t>tl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xmlns="" id="{88DDFA2C-2F36-D968-40AA-A965EB5050B2}"/>
              </a:ext>
            </a:extLst>
          </p:cNvPr>
          <p:cNvSpPr/>
          <p:nvPr/>
        </p:nvSpPr>
        <p:spPr>
          <a:xfrm>
            <a:off x="5178942" y="81719"/>
            <a:ext cx="1828885" cy="1925319"/>
          </a:xfrm>
          <a:prstGeom prst="rect">
            <a:avLst/>
          </a:prstGeom>
          <a:solidFill>
            <a:schemeClr val="accent5"/>
          </a:solidFill>
          <a:effectLst>
            <a:outerShdw dist="76200" dir="7140000" sx="110000" sy="110000" algn="t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dirty="0">
                <a:cs typeface="Calibri"/>
              </a:rPr>
              <a:t>t
              </a:t>
            </a:r>
            <a:endParaRPr lang="en-US" dirty="0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E5CF6F59-E51B-CD7A-8641-C5945425ABB0}"/>
              </a:ext>
            </a:extLst>
          </p:cNvPr>
          <p:cNvSpPr/>
          <p:nvPr/>
        </p:nvSpPr>
        <p:spPr>
          <a:xfrm>
            <a:off x="8681041" y="86149"/>
            <a:ext cx="1828885" cy="1925319"/>
          </a:xfrm>
          <a:prstGeom prst="rect">
            <a:avLst/>
          </a:prstGeom>
          <a:solidFill>
            <a:schemeClr val="accent5"/>
          </a:solidFill>
          <a:effectLst>
            <a:outerShdw dist="76200" dir="7140000" sx="110000" sy="110000" algn="tr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dirty="0">
                <a:cs typeface="Calibri"/>
              </a:rPr>
              <a:t>tr</a:t>
            </a:r>
            <a:endParaRPr lang="en-US" dirty="0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D65E77C1-ACF8-AE57-88B9-BF5B6370A169}"/>
              </a:ext>
            </a:extLst>
          </p:cNvPr>
          <p:cNvSpPr/>
          <p:nvPr/>
        </p:nvSpPr>
        <p:spPr>
          <a:xfrm>
            <a:off x="1676843" y="2400901"/>
            <a:ext cx="1828885" cy="1925319"/>
          </a:xfrm>
          <a:prstGeom prst="rect">
            <a:avLst/>
          </a:prstGeom>
          <a:solidFill>
            <a:schemeClr val="accent5"/>
          </a:solidFill>
          <a:effectLst>
            <a:outerShdw dist="76200" dir="7140000" sx="110000" sy="110000" algn="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dirty="0">
                <a:cs typeface="Calibri"/>
              </a:rPr>
              <a:t>l</a:t>
            </a:r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xmlns="" id="{7CC6C423-3B86-1DAC-AB41-08C8E613F55B}"/>
              </a:ext>
            </a:extLst>
          </p:cNvPr>
          <p:cNvSpPr/>
          <p:nvPr/>
        </p:nvSpPr>
        <p:spPr>
          <a:xfrm>
            <a:off x="8681041" y="2405331"/>
            <a:ext cx="1828885" cy="1925319"/>
          </a:xfrm>
          <a:prstGeom prst="rect">
            <a:avLst/>
          </a:prstGeom>
          <a:solidFill>
            <a:schemeClr val="accent5"/>
          </a:solidFill>
          <a:effectLst>
            <a:outerShdw dist="76200" dir="7140000" sx="110000" sy="110000" algn="r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dirty="0">
                <a:cs typeface="Calibri"/>
              </a:rPr>
              <a:t>r</a:t>
            </a:r>
            <a:endParaRPr lang="en-US" dirty="0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E990CAAE-5C57-8DBA-E430-5FB552F01E35}"/>
              </a:ext>
            </a:extLst>
          </p:cNvPr>
          <p:cNvSpPr/>
          <p:nvPr/>
        </p:nvSpPr>
        <p:spPr>
          <a:xfrm>
            <a:off x="1672413" y="4831319"/>
            <a:ext cx="1828885" cy="1925319"/>
          </a:xfrm>
          <a:prstGeom prst="rect">
            <a:avLst/>
          </a:prstGeom>
          <a:solidFill>
            <a:schemeClr val="accent5"/>
          </a:solidFill>
          <a:effectLst>
            <a:outerShdw dist="76200" dir="7140000" sx="110000" sy="110000" algn="bl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dirty="0">
                <a:cs typeface="Calibri"/>
              </a:rPr>
              <a:t>bl</a:t>
            </a:r>
            <a:endParaRPr lang="en-US" dirty="0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xmlns="" id="{68D7AF90-CF57-5DD8-35E1-595846CB654E}"/>
              </a:ext>
            </a:extLst>
          </p:cNvPr>
          <p:cNvSpPr/>
          <p:nvPr/>
        </p:nvSpPr>
        <p:spPr>
          <a:xfrm>
            <a:off x="5178942" y="4835750"/>
            <a:ext cx="1828885" cy="1925319"/>
          </a:xfrm>
          <a:prstGeom prst="rect">
            <a:avLst/>
          </a:prstGeom>
          <a:solidFill>
            <a:schemeClr val="accent5"/>
          </a:solidFill>
          <a:effectLst>
            <a:outerShdw dist="76200" dir="7140000" sx="110000" sy="110000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dirty="0">
                <a:cs typeface="Calibri"/>
              </a:rPr>
              <a:t>b</a:t>
            </a:r>
            <a:endParaRPr lang="en-US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xmlns="" id="{EE6D384D-5EC6-D1C6-2D2D-0864D8ECBAC3}"/>
              </a:ext>
            </a:extLst>
          </p:cNvPr>
          <p:cNvSpPr/>
          <p:nvPr/>
        </p:nvSpPr>
        <p:spPr>
          <a:xfrm>
            <a:off x="8685471" y="4831319"/>
            <a:ext cx="1828885" cy="1925319"/>
          </a:xfrm>
          <a:prstGeom prst="rect">
            <a:avLst/>
          </a:prstGeom>
          <a:solidFill>
            <a:schemeClr val="accent5"/>
          </a:solidFill>
          <a:effectLst>
            <a:outerShdw dist="76200" dir="7140000" sx="110000" sy="110000" algn="br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dirty="0" err="1">
                <a:cs typeface="Calibri"/>
              </a:rPr>
              <a:t>br</a:t>
            </a:r>
            <a:endParaRPr lang="en-US" dirty="0" err="1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xmlns="" id="{03FC9DD4-D205-5738-9213-D75202669115}"/>
              </a:ext>
            </a:extLst>
          </p:cNvPr>
          <p:cNvSpPr/>
          <p:nvPr/>
        </p:nvSpPr>
        <p:spPr>
          <a:xfrm>
            <a:off x="5178942" y="2405331"/>
            <a:ext cx="1828885" cy="1925319"/>
          </a:xfrm>
          <a:prstGeom prst="rect">
            <a:avLst/>
          </a:prstGeom>
          <a:solidFill>
            <a:schemeClr val="accent5"/>
          </a:solidFill>
          <a:effectLst>
            <a:outerShdw dist="76200" dir="7140000" sx="110000" sy="110000" algn="ctr" rotWithShape="0">
              <a:prstClr val="black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dirty="0">
                <a:cs typeface="Calibri"/>
              </a:rPr>
              <a:t>ctr</a:t>
            </a:r>
          </a:p>
        </p:txBody>
      </p:sp>
    </p:spTree>
    <p:extLst>
      <p:ext uri="{BB962C8B-B14F-4D97-AF65-F5344CB8AC3E}">
        <p14:creationId xmlns:p14="http://schemas.microsoft.com/office/powerpoint/2010/main" val="13136810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32740224"/>
              </p:ext>
            </p:extLst>
          </p:nvPr>
        </p:nvGraphicFramePr>
        <p:xfrm>
          <a:off x="2172275" y="1915844"/>
          <a:ext cx="8128000" cy="1665316"/>
        </p:xfrm>
        <a:graphic>
          <a:graphicData uri="http://schemas.openxmlformats.org/drawingml/2006/table">
            <a:tbl>
              <a:tblPr firstRow="1" bandRow="1">
                <a:effectLst>
                  <a:outerShdw sx="130000" sy="130000" algn="ctr" rotWithShape="0">
                    <a:prstClr val="black"/>
                  </a:outerShdw>
                </a:effectLst>
                <a:tableStyleId>{5C22544A-7EE6-4342-B048-85BDC9FD1C3A}</a:tableStyleId>
              </a:tblPr>
              <a:tblGrid>
                <a:gridCol w="4064000"/>
                <a:gridCol w="4064000"/>
              </a:tblGrid>
              <a:tr h="832658">
                <a:tc>
                  <a:txBody>
                    <a:bodyPr/>
                    <a:lstStyle/>
                    <a:p>
                      <a:r>
                        <a:rPr lang="tr-TR" dirty="0" smtClean="0"/>
                        <a:t>Some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tr-TR" dirty="0" smtClean="0"/>
                        <a:t>Table</a:t>
                      </a:r>
                      <a:endParaRPr lang="en-US" dirty="0"/>
                    </a:p>
                  </a:txBody>
                  <a:tcPr/>
                </a:tc>
              </a:tr>
              <a:tr h="832658">
                <a:tc>
                  <a:txBody>
                    <a:bodyPr/>
                    <a:lstStyle/>
                    <a:p>
                      <a:r>
                        <a:rPr lang="tr-TR" dirty="0" smtClean="0"/>
                        <a:t>With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tr-TR" baseline="0" dirty="0" smtClean="0"/>
                        <a:t>Center shadow alignment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01615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SUSE Infinity</Template>
  <TotalTime>0</TotalTime>
  <Words>16</Words>
  <Application>Microsoft Office PowerPoint</Application>
  <PresentationFormat>Widescreen</PresentationFormat>
  <Paragraphs>14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/>
  <cp:revision>1</cp:revision>
  <dcterms:created xsi:type="dcterms:W3CDTF">2023-04-19T12:48:19Z</dcterms:created>
  <dcterms:modified xsi:type="dcterms:W3CDTF">2023-04-19T12:48:39Z</dcterms:modified>
  <cp:category/>
</cp:coreProperties>
</file>

<file path=docProps/thumbnail.jpeg>
</file>